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5143500" cy="9144000" type="screen16x9"/>
  <p:notesSz cx="6858000" cy="9144000"/>
  <p:defaultTextStyle>
    <a:defPPr>
      <a:defRPr lang="pl-P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38" d="100"/>
          <a:sy n="38" d="100"/>
        </p:scale>
        <p:origin x="2242" y="62"/>
      </p:cViewPr>
      <p:guideLst>
        <p:guide orient="horz" pos="2880"/>
        <p:guide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85763" y="2840568"/>
            <a:ext cx="4371975" cy="1960033"/>
          </a:xfrm>
        </p:spPr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71525" y="5181600"/>
            <a:ext cx="360045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08.10.2019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9811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08.10.2019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5288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06301" y="5875867"/>
            <a:ext cx="4371975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06301" y="3875618"/>
            <a:ext cx="4371975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08.10.2019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1805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44661" y="2844800"/>
            <a:ext cx="1259086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489472" y="2844800"/>
            <a:ext cx="1259086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08.10.2019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7415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7175" y="366184"/>
            <a:ext cx="462915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57175" y="2046817"/>
            <a:ext cx="2272606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257175" y="2899833"/>
            <a:ext cx="2272606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2612827" y="2046817"/>
            <a:ext cx="2273498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2612827" y="2899833"/>
            <a:ext cx="2273498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08.10.2019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2922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08.10.2019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0925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08.10.2019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5368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7175" y="364067"/>
            <a:ext cx="1692176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010966" y="364067"/>
            <a:ext cx="2875359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57175" y="1913467"/>
            <a:ext cx="1692176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08.10.2019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0167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8162" y="6400800"/>
            <a:ext cx="30861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008162" y="817033"/>
            <a:ext cx="30861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008162" y="7156451"/>
            <a:ext cx="30861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08.10.2019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4135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08.10.2019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6962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2097584" y="488951"/>
            <a:ext cx="650974" cy="10401300"/>
          </a:xfrm>
        </p:spPr>
        <p:txBody>
          <a:bodyPr vert="eaVert"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>
          <a:xfrm>
            <a:off x="144661" y="488951"/>
            <a:ext cx="1867198" cy="104013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08.10.2019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8936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257175" y="366184"/>
            <a:ext cx="462915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57175" y="2133601"/>
            <a:ext cx="462915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257175" y="8475134"/>
            <a:ext cx="12001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3E42B-B7CE-0943-8578-497FBDAD83D7}" type="datetimeFigureOut">
              <a:rPr lang="pl-PL" smtClean="0"/>
              <a:t>08.10.2019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1757363" y="8475134"/>
            <a:ext cx="16287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686175" y="8475134"/>
            <a:ext cx="12001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5872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"/>
          <p:cNvSpPr txBox="1">
            <a:spLocks noChangeArrowheads="1"/>
          </p:cNvSpPr>
          <p:nvPr/>
        </p:nvSpPr>
        <p:spPr>
          <a:xfrm>
            <a:off x="298851" y="1"/>
            <a:ext cx="4844650" cy="207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3200" dirty="0">
                <a:latin typeface="Calibri" charset="0"/>
                <a:cs typeface="Arial" charset="0"/>
              </a:rPr>
              <a:t>Sesja plakatowa. </a:t>
            </a:r>
            <a:br>
              <a:rPr lang="pl-PL" sz="3200" dirty="0">
                <a:latin typeface="Calibri" charset="0"/>
                <a:cs typeface="Arial" charset="0"/>
              </a:rPr>
            </a:br>
            <a:r>
              <a:rPr lang="pl-PL" sz="3200" dirty="0">
                <a:latin typeface="Calibri" charset="0"/>
                <a:cs typeface="Arial" charset="0"/>
              </a:rPr>
              <a:t>Slajd wzorcowy.</a:t>
            </a:r>
          </a:p>
          <a:p>
            <a:pPr algn="l"/>
            <a:r>
              <a:rPr lang="pl-PL" sz="3200" dirty="0">
                <a:latin typeface="Calibri" charset="0"/>
                <a:cs typeface="Arial" charset="0"/>
              </a:rPr>
              <a:t>Format 9 x 16, </a:t>
            </a:r>
            <a:r>
              <a:rPr lang="pl-PL" sz="3200" dirty="0" err="1">
                <a:latin typeface="Calibri" charset="0"/>
                <a:cs typeface="Arial" charset="0"/>
              </a:rPr>
              <a:t>ukł</a:t>
            </a:r>
            <a:r>
              <a:rPr lang="pl-PL" sz="3200" dirty="0">
                <a:latin typeface="Calibri" charset="0"/>
                <a:cs typeface="Arial" charset="0"/>
              </a:rPr>
              <a:t>. pionowy.</a:t>
            </a:r>
          </a:p>
        </p:txBody>
      </p:sp>
      <p:sp>
        <p:nvSpPr>
          <p:cNvPr id="2" name="PoleTekstowe 1"/>
          <p:cNvSpPr txBox="1"/>
          <p:nvPr/>
        </p:nvSpPr>
        <p:spPr>
          <a:xfrm>
            <a:off x="261495" y="2073000"/>
            <a:ext cx="4576150" cy="5170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l-PL" sz="2200" dirty="0">
              <a:latin typeface="Arial"/>
              <a:cs typeface="Arial"/>
            </a:endParaRPr>
          </a:p>
          <a:p>
            <a:pPr algn="just"/>
            <a:r>
              <a:rPr lang="pl-PL" sz="2200" dirty="0" err="1">
                <a:latin typeface="Arial"/>
                <a:cs typeface="Arial"/>
              </a:rPr>
              <a:t>Lorem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ipsum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dolor</a:t>
            </a:r>
            <a:r>
              <a:rPr lang="pl-PL" sz="2200" dirty="0">
                <a:latin typeface="Arial"/>
                <a:cs typeface="Arial"/>
              </a:rPr>
              <a:t> sit </a:t>
            </a:r>
            <a:r>
              <a:rPr lang="pl-PL" sz="2200" dirty="0" err="1">
                <a:latin typeface="Arial"/>
                <a:cs typeface="Arial"/>
              </a:rPr>
              <a:t>amet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consectetur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adipiscing</a:t>
            </a:r>
            <a:r>
              <a:rPr lang="pl-PL" sz="2200" dirty="0">
                <a:latin typeface="Arial"/>
                <a:cs typeface="Arial"/>
              </a:rPr>
              <a:t> elit. </a:t>
            </a:r>
            <a:r>
              <a:rPr lang="pl-PL" sz="2200" dirty="0" err="1">
                <a:latin typeface="Arial"/>
                <a:cs typeface="Arial"/>
              </a:rPr>
              <a:t>Proin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nibh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augue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suscipit</a:t>
            </a:r>
            <a:r>
              <a:rPr lang="pl-PL" sz="2200" dirty="0">
                <a:latin typeface="Arial"/>
                <a:cs typeface="Arial"/>
              </a:rPr>
              <a:t> a, </a:t>
            </a:r>
            <a:r>
              <a:rPr lang="pl-PL" sz="2200" dirty="0" err="1">
                <a:latin typeface="Arial"/>
                <a:cs typeface="Arial"/>
              </a:rPr>
              <a:t>scelerisque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sed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lacinia</a:t>
            </a:r>
            <a:r>
              <a:rPr lang="pl-PL" sz="2200" dirty="0">
                <a:latin typeface="Arial"/>
                <a:cs typeface="Arial"/>
              </a:rPr>
              <a:t> in, mi. </a:t>
            </a:r>
            <a:r>
              <a:rPr lang="pl-PL" sz="2200" dirty="0" err="1">
                <a:latin typeface="Arial"/>
                <a:cs typeface="Arial"/>
              </a:rPr>
              <a:t>Cras</a:t>
            </a:r>
            <a:r>
              <a:rPr lang="pl-PL" sz="2200" dirty="0">
                <a:latin typeface="Arial"/>
                <a:cs typeface="Arial"/>
              </a:rPr>
              <a:t> vel </a:t>
            </a:r>
            <a:r>
              <a:rPr lang="pl-PL" sz="2200" dirty="0" err="1">
                <a:latin typeface="Arial"/>
                <a:cs typeface="Arial"/>
              </a:rPr>
              <a:t>lorem</a:t>
            </a:r>
            <a:r>
              <a:rPr lang="pl-PL" sz="2200" dirty="0">
                <a:latin typeface="Arial"/>
                <a:cs typeface="Arial"/>
              </a:rPr>
              <a:t>. </a:t>
            </a:r>
            <a:r>
              <a:rPr lang="pl-PL" sz="2200" dirty="0" err="1">
                <a:latin typeface="Arial"/>
                <a:cs typeface="Arial"/>
              </a:rPr>
              <a:t>Etiam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pellentesque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aliquet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tellus</a:t>
            </a:r>
            <a:r>
              <a:rPr lang="pl-PL" sz="2200" dirty="0">
                <a:latin typeface="Arial"/>
                <a:cs typeface="Arial"/>
              </a:rPr>
              <a:t>. </a:t>
            </a:r>
            <a:r>
              <a:rPr lang="pl-PL" sz="2200" dirty="0" err="1">
                <a:latin typeface="Arial"/>
                <a:cs typeface="Arial"/>
              </a:rPr>
              <a:t>Phasellus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pharetra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nulla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ac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diam</a:t>
            </a:r>
            <a:r>
              <a:rPr lang="pl-PL" sz="2200" dirty="0">
                <a:latin typeface="Arial"/>
                <a:cs typeface="Arial"/>
              </a:rPr>
              <a:t>. </a:t>
            </a:r>
            <a:r>
              <a:rPr lang="pl-PL" sz="2200" dirty="0" err="1">
                <a:latin typeface="Arial"/>
                <a:cs typeface="Arial"/>
              </a:rPr>
              <a:t>Quisque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semper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justo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at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risus</a:t>
            </a:r>
            <a:r>
              <a:rPr lang="pl-PL" sz="2200" dirty="0">
                <a:latin typeface="Arial"/>
                <a:cs typeface="Arial"/>
              </a:rPr>
              <a:t>. </a:t>
            </a:r>
            <a:r>
              <a:rPr lang="pl-PL" sz="2200" dirty="0" err="1">
                <a:latin typeface="Arial"/>
                <a:cs typeface="Arial"/>
              </a:rPr>
              <a:t>Donec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venenatis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turpis</a:t>
            </a:r>
            <a:r>
              <a:rPr lang="pl-PL" sz="2200" dirty="0">
                <a:latin typeface="Arial"/>
                <a:cs typeface="Arial"/>
              </a:rPr>
              <a:t> vel </a:t>
            </a:r>
            <a:r>
              <a:rPr lang="pl-PL" sz="2200" dirty="0" err="1">
                <a:latin typeface="Arial"/>
                <a:cs typeface="Arial"/>
              </a:rPr>
              <a:t>hendrerit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interdum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dui</a:t>
            </a:r>
            <a:r>
              <a:rPr lang="pl-PL" sz="2200" dirty="0">
                <a:latin typeface="Arial"/>
                <a:cs typeface="Arial"/>
              </a:rPr>
              <a:t> ligula </a:t>
            </a:r>
            <a:r>
              <a:rPr lang="pl-PL" sz="2200" dirty="0" err="1">
                <a:latin typeface="Arial"/>
                <a:cs typeface="Arial"/>
              </a:rPr>
              <a:t>ultricies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purus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sed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posuere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libero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dui</a:t>
            </a:r>
            <a:r>
              <a:rPr lang="pl-PL" sz="2200" dirty="0">
                <a:latin typeface="Arial"/>
                <a:cs typeface="Arial"/>
              </a:rPr>
              <a:t> id </a:t>
            </a:r>
            <a:r>
              <a:rPr lang="pl-PL" sz="2200" dirty="0" err="1">
                <a:latin typeface="Arial"/>
                <a:cs typeface="Arial"/>
              </a:rPr>
              <a:t>orci</a:t>
            </a:r>
            <a:r>
              <a:rPr lang="pl-PL" sz="2200" dirty="0">
                <a:latin typeface="Arial"/>
                <a:cs typeface="Arial"/>
              </a:rPr>
              <a:t>. Nam </a:t>
            </a:r>
            <a:r>
              <a:rPr lang="pl-PL" sz="2200" dirty="0" err="1">
                <a:latin typeface="Arial"/>
                <a:cs typeface="Arial"/>
              </a:rPr>
              <a:t>congue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pede</a:t>
            </a:r>
            <a:r>
              <a:rPr lang="pl-PL" sz="2200" dirty="0">
                <a:latin typeface="Arial"/>
                <a:cs typeface="Arial"/>
              </a:rPr>
              <a:t> vitae </a:t>
            </a:r>
            <a:r>
              <a:rPr lang="pl-PL" sz="2200" dirty="0" err="1">
                <a:latin typeface="Arial"/>
                <a:cs typeface="Arial"/>
              </a:rPr>
              <a:t>dapibus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aliquet</a:t>
            </a:r>
            <a:r>
              <a:rPr lang="pl-PL" sz="2200" dirty="0">
                <a:latin typeface="Arial"/>
                <a:cs typeface="Arial"/>
              </a:rPr>
              <a:t>, elit </a:t>
            </a:r>
            <a:r>
              <a:rPr lang="pl-PL" sz="2200" dirty="0" err="1">
                <a:latin typeface="Arial"/>
                <a:cs typeface="Arial"/>
              </a:rPr>
              <a:t>magna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vulputate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arcu</a:t>
            </a:r>
            <a:r>
              <a:rPr lang="pl-PL" sz="2200" dirty="0">
                <a:latin typeface="Arial"/>
                <a:cs typeface="Arial"/>
              </a:rPr>
              <a:t>, vel </a:t>
            </a:r>
            <a:r>
              <a:rPr lang="pl-PL" sz="2200" dirty="0" err="1">
                <a:latin typeface="Arial"/>
                <a:cs typeface="Arial"/>
              </a:rPr>
              <a:t>tempus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metus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leo</a:t>
            </a:r>
            <a:r>
              <a:rPr lang="pl-PL" sz="2200" dirty="0">
                <a:latin typeface="Arial"/>
                <a:cs typeface="Arial"/>
              </a:rPr>
              <a:t> non </a:t>
            </a:r>
            <a:r>
              <a:rPr lang="pl-PL" sz="2200" dirty="0" err="1">
                <a:latin typeface="Arial"/>
                <a:cs typeface="Arial"/>
              </a:rPr>
              <a:t>est</a:t>
            </a:r>
            <a:r>
              <a:rPr lang="pl-PL" sz="2200" dirty="0">
                <a:latin typeface="Arial"/>
                <a:cs typeface="Arial"/>
              </a:rPr>
              <a:t>……..</a:t>
            </a:r>
          </a:p>
        </p:txBody>
      </p:sp>
    </p:spTree>
    <p:extLst>
      <p:ext uri="{BB962C8B-B14F-4D97-AF65-F5344CB8AC3E}">
        <p14:creationId xmlns:p14="http://schemas.microsoft.com/office/powerpoint/2010/main" val="7640756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2492</TotalTime>
  <Words>89</Words>
  <Application>Microsoft Office PowerPoint</Application>
  <PresentationFormat>Pokaz na ekranie (16:9)</PresentationFormat>
  <Paragraphs>4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4" baseType="lpstr">
      <vt:lpstr>Arial</vt:lpstr>
      <vt:lpstr>Calibri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Tytuł: Manifestacja oczna infekcji Bartonella henselae- prezentacja przypadku</dc:title>
  <dc:creator>Dominik</dc:creator>
  <cp:lastModifiedBy>ewelina</cp:lastModifiedBy>
  <cp:revision>7</cp:revision>
  <dcterms:created xsi:type="dcterms:W3CDTF">2016-06-12T22:03:57Z</dcterms:created>
  <dcterms:modified xsi:type="dcterms:W3CDTF">2019-10-08T07:00:06Z</dcterms:modified>
</cp:coreProperties>
</file>